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79" r:id="rId2"/>
    <p:sldId id="280" r:id="rId3"/>
    <p:sldId id="281" r:id="rId4"/>
    <p:sldId id="282" r:id="rId5"/>
    <p:sldId id="278" r:id="rId6"/>
    <p:sldId id="275" r:id="rId7"/>
    <p:sldId id="276" r:id="rId8"/>
    <p:sldId id="277" r:id="rId9"/>
    <p:sldId id="270" r:id="rId10"/>
    <p:sldId id="259" r:id="rId11"/>
    <p:sldId id="271" r:id="rId12"/>
    <p:sldId id="272" r:id="rId13"/>
    <p:sldId id="273" r:id="rId14"/>
    <p:sldId id="262" r:id="rId15"/>
    <p:sldId id="261" r:id="rId16"/>
    <p:sldId id="263" r:id="rId17"/>
    <p:sldId id="260" r:id="rId18"/>
    <p:sldId id="274" r:id="rId19"/>
    <p:sldId id="256" r:id="rId20"/>
    <p:sldId id="257" r:id="rId21"/>
    <p:sldId id="258" r:id="rId22"/>
    <p:sldId id="265" r:id="rId23"/>
    <p:sldId id="268" r:id="rId24"/>
    <p:sldId id="267" r:id="rId25"/>
    <p:sldId id="269" r:id="rId26"/>
    <p:sldId id="266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6" r:id="rId40"/>
    <p:sldId id="295" r:id="rId41"/>
    <p:sldId id="297" r:id="rId42"/>
    <p:sldId id="298" r:id="rId43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29"/>
    <p:restoredTop sz="94655"/>
  </p:normalViewPr>
  <p:slideViewPr>
    <p:cSldViewPr snapToGrid="0" snapToObjects="1">
      <p:cViewPr>
        <p:scale>
          <a:sx n="185" d="100"/>
          <a:sy n="185" d="100"/>
        </p:scale>
        <p:origin x="5232" y="-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8504-D449-0A4D-831D-32E0C674AE91}" type="datetimeFigureOut">
              <a:rPr lang="en-US" smtClean="0"/>
              <a:t>3/24/20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CDB3F-A5F8-C542-9839-773E3A540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48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8504-D449-0A4D-831D-32E0C674AE91}" type="datetimeFigureOut">
              <a:rPr lang="en-US" smtClean="0"/>
              <a:t>3/24/20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CDB3F-A5F8-C542-9839-773E3A540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116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8504-D449-0A4D-831D-32E0C674AE91}" type="datetimeFigureOut">
              <a:rPr lang="en-US" smtClean="0"/>
              <a:t>3/24/20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CDB3F-A5F8-C542-9839-773E3A540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079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8504-D449-0A4D-831D-32E0C674AE91}" type="datetimeFigureOut">
              <a:rPr lang="en-US" smtClean="0"/>
              <a:t>3/24/20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CDB3F-A5F8-C542-9839-773E3A540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924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8504-D449-0A4D-831D-32E0C674AE91}" type="datetimeFigureOut">
              <a:rPr lang="en-US" smtClean="0"/>
              <a:t>3/24/20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CDB3F-A5F8-C542-9839-773E3A540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898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8504-D449-0A4D-831D-32E0C674AE91}" type="datetimeFigureOut">
              <a:rPr lang="en-US" smtClean="0"/>
              <a:t>3/24/20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CDB3F-A5F8-C542-9839-773E3A540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69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8504-D449-0A4D-831D-32E0C674AE91}" type="datetimeFigureOut">
              <a:rPr lang="en-US" smtClean="0"/>
              <a:t>3/24/20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CDB3F-A5F8-C542-9839-773E3A540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518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8504-D449-0A4D-831D-32E0C674AE91}" type="datetimeFigureOut">
              <a:rPr lang="en-US" smtClean="0"/>
              <a:t>3/24/20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CDB3F-A5F8-C542-9839-773E3A540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039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8504-D449-0A4D-831D-32E0C674AE91}" type="datetimeFigureOut">
              <a:rPr lang="en-US" smtClean="0"/>
              <a:t>3/24/20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CDB3F-A5F8-C542-9839-773E3A540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567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8504-D449-0A4D-831D-32E0C674AE91}" type="datetimeFigureOut">
              <a:rPr lang="en-US" smtClean="0"/>
              <a:t>3/24/20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CDB3F-A5F8-C542-9839-773E3A540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576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48504-D449-0A4D-831D-32E0C674AE91}" type="datetimeFigureOut">
              <a:rPr lang="en-US" smtClean="0"/>
              <a:t>3/24/20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CDB3F-A5F8-C542-9839-773E3A540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232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48504-D449-0A4D-831D-32E0C674AE91}" type="datetimeFigureOut">
              <a:rPr lang="en-US" smtClean="0"/>
              <a:t>3/24/20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CDB3F-A5F8-C542-9839-773E3A540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10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42688F20-701B-7444-B0B6-4904C4B6A2E5}"/>
              </a:ext>
            </a:extLst>
          </p:cNvPr>
          <p:cNvSpPr txBox="1"/>
          <p:nvPr/>
        </p:nvSpPr>
        <p:spPr>
          <a:xfrm>
            <a:off x="288757" y="1017528"/>
            <a:ext cx="816772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/>
              <a:t>AA:DGLA</a:t>
            </a:r>
          </a:p>
          <a:p>
            <a:r>
              <a:rPr lang="en-US" sz="10000" dirty="0"/>
              <a:t>500kb</a:t>
            </a:r>
          </a:p>
        </p:txBody>
      </p:sp>
    </p:spTree>
    <p:extLst>
      <p:ext uri="{BB962C8B-B14F-4D97-AF65-F5344CB8AC3E}">
        <p14:creationId xmlns:p14="http://schemas.microsoft.com/office/powerpoint/2010/main" val="1793160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164E7841-28EB-8643-88FC-EF4A8D3E5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84" y="0"/>
            <a:ext cx="5691877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65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06479B-D115-A744-9438-0F4FDA022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294"/>
            <a:ext cx="3161826" cy="1219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91F539-AB65-8445-B1A7-8EA559B5E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98294"/>
            <a:ext cx="3161826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648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93A42F-FEBF-D548-BB24-A98536772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727" y="0"/>
            <a:ext cx="3161826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894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F76BC-B50E-BC4E-AF8E-460B14352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E81A768-5888-7A42-8C93-EAE3A8AEBC4F}"/>
              </a:ext>
            </a:extLst>
          </p:cNvPr>
          <p:cNvSpPr txBox="1">
            <a:spLocks/>
          </p:cNvSpPr>
          <p:nvPr/>
        </p:nvSpPr>
        <p:spPr>
          <a:xfrm>
            <a:off x="623888" y="8015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0" dirty="0"/>
              <a:t>OA:SA and POA:PA</a:t>
            </a:r>
          </a:p>
          <a:p>
            <a:r>
              <a:rPr lang="en-US" sz="10000" dirty="0"/>
              <a:t>500kb</a:t>
            </a:r>
          </a:p>
        </p:txBody>
      </p:sp>
    </p:spTree>
    <p:extLst>
      <p:ext uri="{BB962C8B-B14F-4D97-AF65-F5344CB8AC3E}">
        <p14:creationId xmlns:p14="http://schemas.microsoft.com/office/powerpoint/2010/main" val="1334212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4789AD-122E-5E4F-B978-16D0AA13D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000" y="89011"/>
            <a:ext cx="4064000" cy="1219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8EA3F3-E3DB-4D47-9CD6-7A8CEDBE1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317" y="89011"/>
            <a:ext cx="4064000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04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D857A9-756A-D840-9A3C-C538CA1D6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2"/>
            <a:ext cx="4064000" cy="1219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B5A79D-8860-A746-94AD-197CD713E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636" y="0"/>
            <a:ext cx="4064000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348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7CD531-3694-1D4C-8D1A-781402F4D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71" y="271024"/>
            <a:ext cx="4064000" cy="1219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D7A5D0-1344-8942-B697-794C8BC4C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271" y="271024"/>
            <a:ext cx="4064000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390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884E5F-83B9-4146-B52F-EAC103CCF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93365" y="1225923"/>
            <a:ext cx="6350000" cy="815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7FECF5-0746-C440-81B1-5D986174A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870" y="1225923"/>
            <a:ext cx="635000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815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89F8B-DEA9-AD4B-983B-B37F241F8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0000" dirty="0"/>
              <a:t>GLA</a:t>
            </a:r>
            <a:br>
              <a:rPr lang="en-US" sz="10000" dirty="0"/>
            </a:br>
            <a:r>
              <a:rPr lang="en-US" sz="10000" dirty="0"/>
              <a:t>500kb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02315-6C8B-934E-AB98-CBFCA4DD4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892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AB981C5-2807-EC42-8FE9-CCED9156D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638" y="0"/>
            <a:ext cx="2845938" cy="12192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D855D6-DFE8-5A46-B28D-0763EC044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1877"/>
            <a:ext cx="2845938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029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F86205-8BD7-7143-81E2-5CC7F9044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534" y="48127"/>
            <a:ext cx="2845938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043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638099-D75B-6A49-AF7A-8139B1436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11" y="80682"/>
            <a:ext cx="4743969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579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AFAF17-C8D0-4C4C-9F0C-71E989F6E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930" y="0"/>
            <a:ext cx="2845938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698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0EAD4-AF54-194B-8FEA-31D71148A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10000" dirty="0"/>
              <a:t>OA:SA</a:t>
            </a:r>
            <a:br>
              <a:rPr lang="en-US" sz="10000" dirty="0"/>
            </a:br>
            <a:r>
              <a:rPr lang="en-US" sz="10000" dirty="0"/>
              <a:t>POA:PA</a:t>
            </a:r>
            <a:br>
              <a:rPr lang="en-US" sz="10000" dirty="0"/>
            </a:br>
            <a:r>
              <a:rPr lang="en-US" sz="10000" dirty="0"/>
              <a:t>1mb</a:t>
            </a:r>
          </a:p>
        </p:txBody>
      </p:sp>
    </p:spTree>
    <p:extLst>
      <p:ext uri="{BB962C8B-B14F-4D97-AF65-F5344CB8AC3E}">
        <p14:creationId xmlns:p14="http://schemas.microsoft.com/office/powerpoint/2010/main" val="2113418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36C5C9-7399-5A40-A8F2-BD8045606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17500" y="1796550"/>
            <a:ext cx="6350000" cy="815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356A43-CE22-6B41-B529-74EFCB5D9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500" y="1796550"/>
            <a:ext cx="635000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52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5EF88E3-734E-9447-9C29-2680376A0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000" y="819318"/>
            <a:ext cx="4064000" cy="1219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9A38A0-A50A-384D-9426-04C53A79A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819318"/>
            <a:ext cx="4064000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39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AF1D79A-FC5E-AA47-BDE3-EA3891897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4506"/>
            <a:ext cx="4064000" cy="1219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1541FF-04C2-2540-9213-ED4E051A8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0" y="644506"/>
            <a:ext cx="4064000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247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C5ECF09-C2EC-FC42-AEE7-D87B80091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035"/>
            <a:ext cx="4064000" cy="12192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B649D0-194A-8F41-97C6-9C154D472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0" y="210035"/>
            <a:ext cx="4064000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824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C9A9C-1823-504B-9DBD-66C0B96D0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635364"/>
            <a:ext cx="5915025" cy="2356556"/>
          </a:xfrm>
        </p:spPr>
        <p:txBody>
          <a:bodyPr>
            <a:noAutofit/>
          </a:bodyPr>
          <a:lstStyle/>
          <a:p>
            <a:r>
              <a:rPr lang="en-US" sz="10000" dirty="0"/>
              <a:t>AA:DGLA</a:t>
            </a:r>
            <a:br>
              <a:rPr lang="en-US" sz="10000" dirty="0"/>
            </a:br>
            <a:r>
              <a:rPr lang="en-US" sz="10000" dirty="0"/>
              <a:t>1mb</a:t>
            </a:r>
          </a:p>
        </p:txBody>
      </p:sp>
    </p:spTree>
    <p:extLst>
      <p:ext uri="{BB962C8B-B14F-4D97-AF65-F5344CB8AC3E}">
        <p14:creationId xmlns:p14="http://schemas.microsoft.com/office/powerpoint/2010/main" val="3530482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1A828B-EAF9-FD43-9553-87F863DAE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785" y="0"/>
            <a:ext cx="2845938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1550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F3145A-6A44-7E4E-9E16-8CFCE442C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015" y="450000"/>
            <a:ext cx="4743969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473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5114C9-1A66-9E4D-932A-90803A520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015" y="450000"/>
            <a:ext cx="4743969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512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8A4FE6-FA9B-B34A-A724-7E2A21FBF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0" y="334376"/>
            <a:ext cx="2845938" cy="1219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D64982-F042-174A-8251-ECE3F6415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304" y="334376"/>
            <a:ext cx="2845938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9894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A4DFB-2CD8-734D-B6C3-C02B36319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0000" dirty="0"/>
              <a:t>GLA:LA</a:t>
            </a:r>
            <a:br>
              <a:rPr lang="en-US" sz="10000" dirty="0"/>
            </a:br>
            <a:r>
              <a:rPr lang="en-US" sz="10000" dirty="0"/>
              <a:t>1mb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B5AAD-1235-8E4C-A845-15ECFE506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4433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DD7AB7-61AC-8341-9F0F-15D0203FC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031" y="0"/>
            <a:ext cx="2845938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38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EC21F4-E944-5246-B298-5D6DC9711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015" y="450000"/>
            <a:ext cx="4743969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464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E55505-0E29-7240-9B4A-52141576A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03" y="361876"/>
            <a:ext cx="2845938" cy="1219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F732DC-0E32-5045-AADF-9031C6D82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361876"/>
            <a:ext cx="2845938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247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A4DFB-2CD8-734D-B6C3-C02B36319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0000" dirty="0"/>
              <a:t>DGLA:GLA</a:t>
            </a:r>
            <a:br>
              <a:rPr lang="en-US" sz="10000" dirty="0"/>
            </a:br>
            <a:r>
              <a:rPr lang="en-US" sz="10000" dirty="0"/>
              <a:t>1mb</a:t>
            </a:r>
          </a:p>
        </p:txBody>
      </p:sp>
    </p:spTree>
    <p:extLst>
      <p:ext uri="{BB962C8B-B14F-4D97-AF65-F5344CB8AC3E}">
        <p14:creationId xmlns:p14="http://schemas.microsoft.com/office/powerpoint/2010/main" val="2120303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D3E010-502B-6543-BC67-CD2D5C335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340" y="0"/>
            <a:ext cx="3161826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512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41B5A4-3393-0B41-A1C0-EA731C6B4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061" y="450000"/>
            <a:ext cx="5691877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206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0D59FD-F343-6B41-B7AE-55BA93B6F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95" y="52494"/>
            <a:ext cx="3161826" cy="1219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8B4772-2230-A94E-9D6C-FD195FC23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381" y="137503"/>
            <a:ext cx="3161826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4600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A4DFB-2CD8-734D-B6C3-C02B36319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0000" dirty="0"/>
              <a:t>DHA:EPA</a:t>
            </a:r>
            <a:br>
              <a:rPr lang="en-US" sz="10000" dirty="0"/>
            </a:br>
            <a:r>
              <a:rPr lang="en-US" sz="10000" dirty="0"/>
              <a:t>1mb</a:t>
            </a:r>
          </a:p>
        </p:txBody>
      </p:sp>
    </p:spTree>
    <p:extLst>
      <p:ext uri="{BB962C8B-B14F-4D97-AF65-F5344CB8AC3E}">
        <p14:creationId xmlns:p14="http://schemas.microsoft.com/office/powerpoint/2010/main" val="614060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490192-F49E-184D-B6D3-9C2A7308D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22" y="375627"/>
            <a:ext cx="2845938" cy="1219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DB86F2-0663-FB49-B2A7-A0A40ECE4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660" y="375627"/>
            <a:ext cx="2845938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2910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37C531-CA50-1F46-9CFB-8B48EEF49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087" y="0"/>
            <a:ext cx="3161826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954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F89C14A-494A-4246-9786-D99AA0CAD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061" y="450000"/>
            <a:ext cx="5691877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429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4B442E-DEF9-9445-8822-654775361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07" y="148746"/>
            <a:ext cx="3161826" cy="1219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22D045-4B90-1C4E-A052-4E313284E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48746"/>
            <a:ext cx="3161826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21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C5D39-FBA6-0E4E-83FD-9C0538808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0000" dirty="0"/>
              <a:t>DGLA:GLA</a:t>
            </a:r>
            <a:br>
              <a:rPr lang="en-US" sz="10000" dirty="0"/>
            </a:br>
            <a:r>
              <a:rPr lang="en-US" sz="10000" dirty="0"/>
              <a:t>500kb</a:t>
            </a:r>
          </a:p>
        </p:txBody>
      </p:sp>
    </p:spTree>
    <p:extLst>
      <p:ext uri="{BB962C8B-B14F-4D97-AF65-F5344CB8AC3E}">
        <p14:creationId xmlns:p14="http://schemas.microsoft.com/office/powerpoint/2010/main" val="37178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F7BC97-312D-AD43-92B6-A18147B1D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087" y="0"/>
            <a:ext cx="3161826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22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E0F022-E678-7B45-9454-87EAE15EA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061" y="450000"/>
            <a:ext cx="5691877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680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AFB0A9-DB32-BD44-9674-D117096D2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8941" y="0"/>
            <a:ext cx="3161826" cy="1219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24B6F1-35AC-7C49-A3E6-6D1EFA165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165" y="0"/>
            <a:ext cx="3161826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339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78122-14FD-524A-B359-09E362C95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0000" dirty="0"/>
              <a:t>DHA:EPA</a:t>
            </a:r>
            <a:br>
              <a:rPr lang="en-US" sz="10000" dirty="0"/>
            </a:br>
            <a:r>
              <a:rPr lang="en-US" sz="10000" dirty="0"/>
              <a:t>500kb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E3A787-2C86-854A-84C4-110A31372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748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</TotalTime>
  <Words>54</Words>
  <Application>Microsoft Macintosh PowerPoint</Application>
  <PresentationFormat>Widescreen</PresentationFormat>
  <Paragraphs>12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DGLA:GLA 500kb</vt:lpstr>
      <vt:lpstr>PowerPoint Presentation</vt:lpstr>
      <vt:lpstr>PowerPoint Presentation</vt:lpstr>
      <vt:lpstr>PowerPoint Presentation</vt:lpstr>
      <vt:lpstr>DHA:EPA 500kb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GLA 500kb</vt:lpstr>
      <vt:lpstr>PowerPoint Presentation</vt:lpstr>
      <vt:lpstr>PowerPoint Presentation</vt:lpstr>
      <vt:lpstr>PowerPoint Presentation</vt:lpstr>
      <vt:lpstr>OA:SA POA:PA 1mb</vt:lpstr>
      <vt:lpstr>PowerPoint Presentation</vt:lpstr>
      <vt:lpstr>PowerPoint Presentation</vt:lpstr>
      <vt:lpstr>PowerPoint Presentation</vt:lpstr>
      <vt:lpstr>PowerPoint Presentation</vt:lpstr>
      <vt:lpstr>AA:DGLA 1mb</vt:lpstr>
      <vt:lpstr>PowerPoint Presentation</vt:lpstr>
      <vt:lpstr>PowerPoint Presentation</vt:lpstr>
      <vt:lpstr>PowerPoint Presentation</vt:lpstr>
      <vt:lpstr>GLA:LA 1mb</vt:lpstr>
      <vt:lpstr>PowerPoint Presentation</vt:lpstr>
      <vt:lpstr>PowerPoint Presentation</vt:lpstr>
      <vt:lpstr>PowerPoint Presentation</vt:lpstr>
      <vt:lpstr>DGLA:GLA 1mb</vt:lpstr>
      <vt:lpstr>PowerPoint Presentation</vt:lpstr>
      <vt:lpstr>PowerPoint Presentation</vt:lpstr>
      <vt:lpstr>PowerPoint Presentation</vt:lpstr>
      <vt:lpstr>DHA:EPA 1mb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Haycock</dc:creator>
  <cp:lastModifiedBy>Philip Haycock</cp:lastModifiedBy>
  <cp:revision>8</cp:revision>
  <dcterms:created xsi:type="dcterms:W3CDTF">2020-03-24T16:46:15Z</dcterms:created>
  <dcterms:modified xsi:type="dcterms:W3CDTF">2020-03-24T17:51:28Z</dcterms:modified>
</cp:coreProperties>
</file>